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ae24a1b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6e6f489b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3b5b9e12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7be6ce2f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6deaaf35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a94f8f3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d9a0a64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6c203a6a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37db3c9b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a6800c3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20a0fc0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29017b5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2048e37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7914bde9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0c04a19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040d085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f39d419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d93bd1e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4e650bbd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74df91e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04b101e24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July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65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15.45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1.16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11.34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91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(101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(8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671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(641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(82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93857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53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(10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(30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155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(146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(26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6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91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22.53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1.29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11.46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5.97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Purse Snatching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crimes in July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33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2020-08-11T15:50:54Z</dcterms:modified>
  <cp:category/>
</cp:coreProperties>
</file>